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D80A-75EC-EB42-F292-04D90B151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B1CFE-CF4C-066A-AB42-9FD0480F0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0BAA1-0F0F-65EA-6A95-7F9766B8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D031-D621-07AF-BA37-F9CC8972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10CFD-1C83-178D-4FF4-CD6A9139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537B-448C-E9BE-73CA-330A3CB8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795E4-AAC2-B0BC-FB50-4692BBC26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E4EBE-5C4E-B444-776A-DCBF1A56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BA1A0-9766-0481-1704-FA785245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1369-0738-9B16-A753-29224291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3FA74-68EC-C8AC-CAC1-D2EB22051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FCD6-2DD1-5802-DF02-A5EF1457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F28A-DE27-607F-1D82-99520300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89087-E617-6019-BCA2-19B9C25C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16485-C27E-F9E6-7F43-8DC15F61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00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86B8-7495-06FB-D2D9-A1CD4BB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FAD0-A626-A0F5-362B-F4B915147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6995-1540-6112-8844-7AFD7681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36A4-0F58-2EDC-B959-CB35001C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5FEC-2670-21D0-AE4D-DAF12AAB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53CE-A023-7837-1B19-B691F0B0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B1A4F-E369-564D-9549-2725F8696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BABD-1ACE-53C6-4BA7-B0B59AB4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DB219-653D-6EB7-F822-E2D46644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C8DEE-A91D-BF3A-3BA3-D95B621C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8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CB4C-854B-D5FC-09BE-46D53985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F6D0-1037-E77D-FEF5-22BC091FF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35E5-8666-CAE2-ABCD-AD27D7F45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117E2-F51F-D7BB-1927-31435CD6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6FAEB-B65D-B1E7-DD1A-147387AB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7E4F2-3F3F-3ED1-DF5C-C242C064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94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C1D8-9E9D-A866-AC15-67A9F69D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F9F0-08B9-C129-BA2C-58EA793B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473AA-BC92-7520-1204-B4C0BF411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2BB2F-C00D-F04D-B731-812B4676F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D85B7-366C-5083-2A07-818DA0AAD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46AB7-E1DC-4BD2-2EE7-7CEB5A5D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0AAE3-CC0B-A8FC-8C56-C95C0B8F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C5675-89E5-9E8F-C02F-54FF01C1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59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38E6-47AA-0EC0-5F15-FBB14F45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8EC00-F468-C986-F8AF-D5334926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AF66E-4777-F297-B385-7F219683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DE70C-D152-2C91-6DD1-E523D43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5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86F63-61CF-93A8-E5C4-75729C39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E88FF-E7DE-2142-BDE0-0CC5510A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0590-9CF4-C89D-1B39-2EDAD992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4FD4-2062-9666-4879-E48CB07D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6D98-29AE-6224-422F-6BDE1ACE5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97E52-290F-092A-D8C5-E44B73600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F1E66-8EDC-3EB3-96D2-9F87A70C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988B8-425D-E49B-5D1B-031C75A6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6DAE6-4F0A-57C8-40B9-CDBD44E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73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47AB-C232-FB92-0217-C2C38673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47C57-D99B-BE76-DC82-46F69F499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DF5A4-EACC-DFC4-7E1D-C8C7C4FB2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8A650-B412-A3DA-1F9B-16C205F5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39011-7584-DC56-E536-58ED5EDC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0B02-A0FC-5CCD-335F-3D9FDB51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0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9E303-EB15-FF03-42DE-999A9307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FC93-CDD5-A054-2F42-E04E0CFF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AD5EB-FADC-3678-420F-7F8C664CC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5D6E1-F56C-499B-A4F0-EC5A30C6E702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52AB2-4019-89CE-D752-80C44FD06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4797-C2D1-131F-C4BF-BF430C86F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1370-10E2-48E0-AC99-FAA89C6A8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1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s://www.wallpaperflare.com/html-5-elements-periodic-table-advertisement-code-programming-wallpaper-hzo/download/3440x14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1000" b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0F855E-8D59-D767-A3C6-8641430D0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14408"/>
              </p:ext>
            </p:extLst>
          </p:nvPr>
        </p:nvGraphicFramePr>
        <p:xfrm>
          <a:off x="6674169" y="4139158"/>
          <a:ext cx="4701915" cy="2008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1915">
                  <a:extLst>
                    <a:ext uri="{9D8B030D-6E8A-4147-A177-3AD203B41FA5}">
                      <a16:colId xmlns:a16="http://schemas.microsoft.com/office/drawing/2014/main" val="813971372"/>
                    </a:ext>
                  </a:extLst>
                </a:gridCol>
              </a:tblGrid>
              <a:tr h="5021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Debanjan Ganguly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437644"/>
                  </a:ext>
                </a:extLst>
              </a:tr>
              <a:tr h="5021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Aman Santra</a:t>
                      </a:r>
                      <a:endParaRPr lang="en-IN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202752"/>
                  </a:ext>
                </a:extLst>
              </a:tr>
              <a:tr h="5021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Argha Mallick</a:t>
                      </a:r>
                      <a:endParaRPr lang="en-IN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822342"/>
                  </a:ext>
                </a:extLst>
              </a:tr>
              <a:tr h="5021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Amritash Banerjee</a:t>
                      </a:r>
                      <a:endParaRPr lang="en-IN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9856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DDD049E-E5A8-72E1-CD5D-9D645FD42902}"/>
              </a:ext>
            </a:extLst>
          </p:cNvPr>
          <p:cNvSpPr txBox="1"/>
          <p:nvPr/>
        </p:nvSpPr>
        <p:spPr>
          <a:xfrm>
            <a:off x="2591283" y="2595715"/>
            <a:ext cx="7009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News Summarization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B8E7-4D98-B3F7-0488-6EC0C4A12B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r="3342"/>
          <a:stretch/>
        </p:blipFill>
        <p:spPr>
          <a:xfrm>
            <a:off x="570730" y="3429000"/>
            <a:ext cx="5690484" cy="3429000"/>
          </a:xfrm>
          <a:prstGeom prst="rect">
            <a:avLst/>
          </a:prstGeom>
        </p:spPr>
      </p:pic>
      <p:pic>
        <p:nvPicPr>
          <p:cNvPr id="1026" name="Picture 2" descr="Structure of a News Report - Vskills Blog">
            <a:extLst>
              <a:ext uri="{FF2B5EF4-FFF2-40B4-BE49-F238E27FC236}">
                <a16:creationId xmlns:a16="http://schemas.microsoft.com/office/drawing/2014/main" id="{A2D24ED7-41D4-B361-9946-1F261BB1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04" y="943897"/>
            <a:ext cx="2566220" cy="8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4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97154-54DD-A05F-DAF6-6A272CDF18DB}"/>
              </a:ext>
            </a:extLst>
          </p:cNvPr>
          <p:cNvSpPr/>
          <p:nvPr/>
        </p:nvSpPr>
        <p:spPr>
          <a:xfrm>
            <a:off x="3277848" y="824459"/>
            <a:ext cx="5636302" cy="57889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79C530C-BBC0-E1A3-F9CE-1D3059A6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2" y="556781"/>
            <a:ext cx="891624" cy="12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pi Icon Vector Art, Icons, and Graphics for Free Download">
            <a:extLst>
              <a:ext uri="{FF2B5EF4-FFF2-40B4-BE49-F238E27FC236}">
                <a16:creationId xmlns:a16="http://schemas.microsoft.com/office/drawing/2014/main" id="{6232EF42-7455-6D18-A7F3-F135A24A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9" y="2679397"/>
            <a:ext cx="980027" cy="60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183E4-FF46-5E9D-BAED-2ADE1B6776DD}"/>
              </a:ext>
            </a:extLst>
          </p:cNvPr>
          <p:cNvSpPr txBox="1"/>
          <p:nvPr/>
        </p:nvSpPr>
        <p:spPr>
          <a:xfrm>
            <a:off x="502539" y="1750199"/>
            <a:ext cx="116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1DB6B-354D-E21F-92EE-65F0D88D3786}"/>
              </a:ext>
            </a:extLst>
          </p:cNvPr>
          <p:cNvSpPr txBox="1"/>
          <p:nvPr/>
        </p:nvSpPr>
        <p:spPr>
          <a:xfrm>
            <a:off x="512690" y="6281487"/>
            <a:ext cx="116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</a:t>
            </a:r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684703-EFC0-1679-5DD8-EDBD3EDEEEF6}"/>
              </a:ext>
            </a:extLst>
          </p:cNvPr>
          <p:cNvSpPr/>
          <p:nvPr/>
        </p:nvSpPr>
        <p:spPr>
          <a:xfrm>
            <a:off x="5747470" y="998336"/>
            <a:ext cx="2712599" cy="889127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Request for News Articles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F3F8B5-6954-F28A-417D-3400F12276F2}"/>
              </a:ext>
            </a:extLst>
          </p:cNvPr>
          <p:cNvSpPr/>
          <p:nvPr/>
        </p:nvSpPr>
        <p:spPr>
          <a:xfrm>
            <a:off x="4514846" y="2884652"/>
            <a:ext cx="3162304" cy="938955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Provides access to news articles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6BB9A3-AD90-EA23-A7C0-76F194CA3DC1}"/>
              </a:ext>
            </a:extLst>
          </p:cNvPr>
          <p:cNvSpPr/>
          <p:nvPr/>
        </p:nvSpPr>
        <p:spPr>
          <a:xfrm>
            <a:off x="3531525" y="3823607"/>
            <a:ext cx="1960905" cy="1171905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 the news text with NLTK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67A27A-FD54-4578-7FC5-652D84D3AE93}"/>
              </a:ext>
            </a:extLst>
          </p:cNvPr>
          <p:cNvSpPr/>
          <p:nvPr/>
        </p:nvSpPr>
        <p:spPr>
          <a:xfrm>
            <a:off x="6208080" y="4586075"/>
            <a:ext cx="2185757" cy="938955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Generate summaries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BC9740-E163-2578-51B3-69F4ABEFC780}"/>
              </a:ext>
            </a:extLst>
          </p:cNvPr>
          <p:cNvSpPr/>
          <p:nvPr/>
        </p:nvSpPr>
        <p:spPr>
          <a:xfrm>
            <a:off x="3335611" y="1774311"/>
            <a:ext cx="3477098" cy="934069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Initiates, provides input, receives output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3C452-6D4E-1921-D3AB-7B418BF7B1C9}"/>
              </a:ext>
            </a:extLst>
          </p:cNvPr>
          <p:cNvSpPr/>
          <p:nvPr/>
        </p:nvSpPr>
        <p:spPr>
          <a:xfrm>
            <a:off x="4402419" y="5419843"/>
            <a:ext cx="2185757" cy="938955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Handles user routes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8B1DA-4562-18D9-C540-C3F3ABBF3DF9}"/>
              </a:ext>
            </a:extLst>
          </p:cNvPr>
          <p:cNvCxnSpPr>
            <a:cxnSpLocks/>
            <a:stCxn id="3" idx="3"/>
            <a:endCxn id="7" idx="2"/>
          </p:cNvCxnSpPr>
          <p:nvPr/>
        </p:nvCxnSpPr>
        <p:spPr>
          <a:xfrm>
            <a:off x="1532986" y="1186369"/>
            <a:ext cx="4214484" cy="256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988D1-2488-E4EE-EE79-630A7912328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1532986" y="1186369"/>
            <a:ext cx="2311834" cy="72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E6FC4D-B9C1-1C7C-9D28-B5A8CCF676FB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>
            <a:off x="1614046" y="2982811"/>
            <a:ext cx="2900800" cy="371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A75809-6399-288C-ADA3-F18C34E9B79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1681960" y="4823890"/>
            <a:ext cx="2136733" cy="701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B7670-9360-6481-11EC-E5D15CA00B7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681960" y="5055553"/>
            <a:ext cx="4526120" cy="469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8F354C-B7D1-08F5-50AF-BB207BFE71B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681960" y="5525030"/>
            <a:ext cx="2720459" cy="364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7B0804-2017-BFCC-0627-86065DDC3262}"/>
              </a:ext>
            </a:extLst>
          </p:cNvPr>
          <p:cNvSpPr txBox="1"/>
          <p:nvPr/>
        </p:nvSpPr>
        <p:spPr>
          <a:xfrm>
            <a:off x="4095748" y="17631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Use Case Diagram</a:t>
            </a:r>
            <a:endParaRPr lang="en-IN" sz="3600" b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A41E6-2D90-BAAD-A82B-ED549A52AD47}"/>
              </a:ext>
            </a:extLst>
          </p:cNvPr>
          <p:cNvSpPr txBox="1"/>
          <p:nvPr/>
        </p:nvSpPr>
        <p:spPr>
          <a:xfrm>
            <a:off x="236051" y="3371790"/>
            <a:ext cx="1775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Google RSS news feed API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20FF59-C869-5F76-3108-E9786128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46" y="4768573"/>
            <a:ext cx="1446914" cy="15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4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48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Diagram</dc:title>
  <dc:creator>Argha Mallick</dc:creator>
  <cp:lastModifiedBy>Argha Mallick</cp:lastModifiedBy>
  <cp:revision>11</cp:revision>
  <dcterms:created xsi:type="dcterms:W3CDTF">2023-11-03T15:13:15Z</dcterms:created>
  <dcterms:modified xsi:type="dcterms:W3CDTF">2023-11-05T05:26:14Z</dcterms:modified>
</cp:coreProperties>
</file>